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5"/>
  </p:notesMasterIdLst>
  <p:sldIdLst>
    <p:sldId id="2146846642" r:id="rId3"/>
    <p:sldId id="257" r:id="rId4"/>
    <p:sldId id="2146846644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FFF"/>
    <a:srgbClr val="A1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SH BALAJI S" userId="f462271426cbdf59" providerId="LiveId" clId="{1CAEECC7-BF7F-4377-A684-B2734BAAE454}"/>
    <pc:docChg chg="undo custSel delSld modSld">
      <pc:chgData name="HARISH BALAJI S" userId="f462271426cbdf59" providerId="LiveId" clId="{1CAEECC7-BF7F-4377-A684-B2734BAAE454}" dt="2025-04-06T11:34:44.606" v="240" actId="113"/>
      <pc:docMkLst>
        <pc:docMk/>
      </pc:docMkLst>
      <pc:sldChg chg="del">
        <pc:chgData name="HARISH BALAJI S" userId="f462271426cbdf59" providerId="LiveId" clId="{1CAEECC7-BF7F-4377-A684-B2734BAAE454}" dt="2025-04-06T11:20:09.482" v="180" actId="47"/>
        <pc:sldMkLst>
          <pc:docMk/>
          <pc:sldMk cId="0" sldId="256"/>
        </pc:sldMkLst>
      </pc:sldChg>
      <pc:sldChg chg="modSp mod">
        <pc:chgData name="HARISH BALAJI S" userId="f462271426cbdf59" providerId="LiveId" clId="{1CAEECC7-BF7F-4377-A684-B2734BAAE454}" dt="2025-04-06T11:28:49.217" v="193" actId="113"/>
        <pc:sldMkLst>
          <pc:docMk/>
          <pc:sldMk cId="0" sldId="258"/>
        </pc:sldMkLst>
        <pc:spChg chg="mod">
          <ac:chgData name="HARISH BALAJI S" userId="f462271426cbdf59" providerId="LiveId" clId="{1CAEECC7-BF7F-4377-A684-B2734BAAE454}" dt="2025-04-06T11:28:49.217" v="193" actId="113"/>
          <ac:spMkLst>
            <pc:docMk/>
            <pc:sldMk cId="0" sldId="258"/>
            <ac:spMk id="3" creationId="{AB77DFBE-3C54-4522-B5C5-3BB4462B5C4E}"/>
          </ac:spMkLst>
        </pc:spChg>
      </pc:sldChg>
      <pc:sldChg chg="delSp modSp mod">
        <pc:chgData name="HARISH BALAJI S" userId="f462271426cbdf59" providerId="LiveId" clId="{1CAEECC7-BF7F-4377-A684-B2734BAAE454}" dt="2025-04-06T11:30:39.946" v="211" actId="113"/>
        <pc:sldMkLst>
          <pc:docMk/>
          <pc:sldMk cId="869363089" sldId="270"/>
        </pc:sldMkLst>
        <pc:spChg chg="mod">
          <ac:chgData name="HARISH BALAJI S" userId="f462271426cbdf59" providerId="LiveId" clId="{1CAEECC7-BF7F-4377-A684-B2734BAAE454}" dt="2025-04-06T11:30:39.946" v="211" actId="113"/>
          <ac:spMkLst>
            <pc:docMk/>
            <pc:sldMk cId="869363089" sldId="270"/>
            <ac:spMk id="3" creationId="{AB77DFBE-3C54-4522-B5C5-3BB4462B5C4E}"/>
          </ac:spMkLst>
        </pc:spChg>
        <pc:picChg chg="del">
          <ac:chgData name="HARISH BALAJI S" userId="f462271426cbdf59" providerId="LiveId" clId="{1CAEECC7-BF7F-4377-A684-B2734BAAE454}" dt="2025-04-06T11:01:50.901" v="83" actId="478"/>
          <ac:picMkLst>
            <pc:docMk/>
            <pc:sldMk cId="869363089" sldId="270"/>
            <ac:picMk id="6" creationId="{4109F520-D5CC-0758-F8FA-85B613AF8D45}"/>
          </ac:picMkLst>
        </pc:picChg>
        <pc:picChg chg="del">
          <ac:chgData name="HARISH BALAJI S" userId="f462271426cbdf59" providerId="LiveId" clId="{1CAEECC7-BF7F-4377-A684-B2734BAAE454}" dt="2025-04-06T11:01:53.490" v="84" actId="478"/>
          <ac:picMkLst>
            <pc:docMk/>
            <pc:sldMk cId="869363089" sldId="270"/>
            <ac:picMk id="8" creationId="{19629E48-4C00-A1F3-3C2E-39DE8CA9C3C3}"/>
          </ac:picMkLst>
        </pc:picChg>
        <pc:picChg chg="del">
          <ac:chgData name="HARISH BALAJI S" userId="f462271426cbdf59" providerId="LiveId" clId="{1CAEECC7-BF7F-4377-A684-B2734BAAE454}" dt="2025-04-06T11:01:54.522" v="85" actId="478"/>
          <ac:picMkLst>
            <pc:docMk/>
            <pc:sldMk cId="869363089" sldId="270"/>
            <ac:picMk id="10" creationId="{65FCE69B-F022-16B2-7B20-A25F0F6CD343}"/>
          </ac:picMkLst>
        </pc:picChg>
      </pc:sldChg>
      <pc:sldChg chg="delSp modSp mod">
        <pc:chgData name="HARISH BALAJI S" userId="f462271426cbdf59" providerId="LiveId" clId="{1CAEECC7-BF7F-4377-A684-B2734BAAE454}" dt="2025-04-06T10:59:51.582" v="48"/>
        <pc:sldMkLst>
          <pc:docMk/>
          <pc:sldMk cId="3553521901" sldId="271"/>
        </pc:sldMkLst>
        <pc:spChg chg="mod">
          <ac:chgData name="HARISH BALAJI S" userId="f462271426cbdf59" providerId="LiveId" clId="{1CAEECC7-BF7F-4377-A684-B2734BAAE454}" dt="2025-04-06T10:59:51.582" v="48"/>
          <ac:spMkLst>
            <pc:docMk/>
            <pc:sldMk cId="3553521901" sldId="271"/>
            <ac:spMk id="3" creationId="{AB77DFBE-3C54-4522-B5C5-3BB4462B5C4E}"/>
          </ac:spMkLst>
        </pc:spChg>
        <pc:picChg chg="del">
          <ac:chgData name="HARISH BALAJI S" userId="f462271426cbdf59" providerId="LiveId" clId="{1CAEECC7-BF7F-4377-A684-B2734BAAE454}" dt="2025-04-06T10:59:23.987" v="33" actId="478"/>
          <ac:picMkLst>
            <pc:docMk/>
            <pc:sldMk cId="3553521901" sldId="271"/>
            <ac:picMk id="4" creationId="{5626FDA0-61B1-DD14-89C3-CA5C2B0CDBCA}"/>
          </ac:picMkLst>
        </pc:picChg>
        <pc:picChg chg="del">
          <ac:chgData name="HARISH BALAJI S" userId="f462271426cbdf59" providerId="LiveId" clId="{1CAEECC7-BF7F-4377-A684-B2734BAAE454}" dt="2025-04-06T10:59:26.987" v="34" actId="478"/>
          <ac:picMkLst>
            <pc:docMk/>
            <pc:sldMk cId="3553521901" sldId="271"/>
            <ac:picMk id="6" creationId="{8F8A4F1B-1ECB-2D82-43DA-42CC04A0167B}"/>
          </ac:picMkLst>
        </pc:picChg>
        <pc:picChg chg="del">
          <ac:chgData name="HARISH BALAJI S" userId="f462271426cbdf59" providerId="LiveId" clId="{1CAEECC7-BF7F-4377-A684-B2734BAAE454}" dt="2025-04-06T10:59:29.451" v="35" actId="478"/>
          <ac:picMkLst>
            <pc:docMk/>
            <pc:sldMk cId="3553521901" sldId="271"/>
            <ac:picMk id="8" creationId="{519EAC38-CAB9-E208-27C8-7CF3208CD1FF}"/>
          </ac:picMkLst>
        </pc:picChg>
        <pc:picChg chg="del">
          <ac:chgData name="HARISH BALAJI S" userId="f462271426cbdf59" providerId="LiveId" clId="{1CAEECC7-BF7F-4377-A684-B2734BAAE454}" dt="2025-04-06T10:59:30.098" v="36" actId="478"/>
          <ac:picMkLst>
            <pc:docMk/>
            <pc:sldMk cId="3553521901" sldId="271"/>
            <ac:picMk id="10" creationId="{7C433CC0-0091-B6B9-99B1-28869C4E7670}"/>
          </ac:picMkLst>
        </pc:picChg>
        <pc:picChg chg="del">
          <ac:chgData name="HARISH BALAJI S" userId="f462271426cbdf59" providerId="LiveId" clId="{1CAEECC7-BF7F-4377-A684-B2734BAAE454}" dt="2025-04-06T10:59:30.625" v="37" actId="478"/>
          <ac:picMkLst>
            <pc:docMk/>
            <pc:sldMk cId="3553521901" sldId="271"/>
            <ac:picMk id="12" creationId="{BBC32C8C-BD36-16E5-4205-8B2D4993ADC5}"/>
          </ac:picMkLst>
        </pc:picChg>
        <pc:picChg chg="del">
          <ac:chgData name="HARISH BALAJI S" userId="f462271426cbdf59" providerId="LiveId" clId="{1CAEECC7-BF7F-4377-A684-B2734BAAE454}" dt="2025-04-06T10:59:31.098" v="38" actId="478"/>
          <ac:picMkLst>
            <pc:docMk/>
            <pc:sldMk cId="3553521901" sldId="271"/>
            <ac:picMk id="14" creationId="{29C15A8D-C3F1-CB84-B1EF-7017584E1CB5}"/>
          </ac:picMkLst>
        </pc:picChg>
        <pc:picChg chg="del">
          <ac:chgData name="HARISH BALAJI S" userId="f462271426cbdf59" providerId="LiveId" clId="{1CAEECC7-BF7F-4377-A684-B2734BAAE454}" dt="2025-04-06T10:59:31.594" v="39" actId="478"/>
          <ac:picMkLst>
            <pc:docMk/>
            <pc:sldMk cId="3553521901" sldId="271"/>
            <ac:picMk id="16" creationId="{F11DD7C3-04BE-5539-862F-6F2BF3337FCC}"/>
          </ac:picMkLst>
        </pc:picChg>
        <pc:picChg chg="del">
          <ac:chgData name="HARISH BALAJI S" userId="f462271426cbdf59" providerId="LiveId" clId="{1CAEECC7-BF7F-4377-A684-B2734BAAE454}" dt="2025-04-06T10:59:33.883" v="40" actId="478"/>
          <ac:picMkLst>
            <pc:docMk/>
            <pc:sldMk cId="3553521901" sldId="271"/>
            <ac:picMk id="18" creationId="{C72C00DD-2B96-CE94-DCAA-CF4F6627735D}"/>
          </ac:picMkLst>
        </pc:picChg>
      </pc:sldChg>
      <pc:sldChg chg="delSp modSp mod">
        <pc:chgData name="HARISH BALAJI S" userId="f462271426cbdf59" providerId="LiveId" clId="{1CAEECC7-BF7F-4377-A684-B2734BAAE454}" dt="2025-04-06T11:32:13.246" v="218" actId="113"/>
        <pc:sldMkLst>
          <pc:docMk/>
          <pc:sldMk cId="3259701362" sldId="272"/>
        </pc:sldMkLst>
        <pc:spChg chg="mod">
          <ac:chgData name="HARISH BALAJI S" userId="f462271426cbdf59" providerId="LiveId" clId="{1CAEECC7-BF7F-4377-A684-B2734BAAE454}" dt="2025-04-06T11:32:13.246" v="218" actId="113"/>
          <ac:spMkLst>
            <pc:docMk/>
            <pc:sldMk cId="3259701362" sldId="272"/>
            <ac:spMk id="3" creationId="{AB77DFBE-3C54-4522-B5C5-3BB4462B5C4E}"/>
          </ac:spMkLst>
        </pc:spChg>
        <pc:picChg chg="mod">
          <ac:chgData name="HARISH BALAJI S" userId="f462271426cbdf59" providerId="LiveId" clId="{1CAEECC7-BF7F-4377-A684-B2734BAAE454}" dt="2025-04-06T10:59:11.082" v="32" actId="1076"/>
          <ac:picMkLst>
            <pc:docMk/>
            <pc:sldMk cId="3259701362" sldId="272"/>
            <ac:picMk id="4" creationId="{29353B96-CAE4-408A-4D5C-9D457B840713}"/>
          </ac:picMkLst>
        </pc:picChg>
        <pc:picChg chg="del">
          <ac:chgData name="HARISH BALAJI S" userId="f462271426cbdf59" providerId="LiveId" clId="{1CAEECC7-BF7F-4377-A684-B2734BAAE454}" dt="2025-04-06T10:58:07.308" v="14" actId="478"/>
          <ac:picMkLst>
            <pc:docMk/>
            <pc:sldMk cId="3259701362" sldId="272"/>
            <ac:picMk id="6" creationId="{C741B36D-88AC-BE71-E8EB-5B5407AD3B76}"/>
          </ac:picMkLst>
        </pc:picChg>
        <pc:picChg chg="del">
          <ac:chgData name="HARISH BALAJI S" userId="f462271426cbdf59" providerId="LiveId" clId="{1CAEECC7-BF7F-4377-A684-B2734BAAE454}" dt="2025-04-06T10:58:08.539" v="15" actId="478"/>
          <ac:picMkLst>
            <pc:docMk/>
            <pc:sldMk cId="3259701362" sldId="272"/>
            <ac:picMk id="10" creationId="{2DB01A59-270B-2BFE-DC7E-6BF937071CB4}"/>
          </ac:picMkLst>
        </pc:picChg>
        <pc:picChg chg="del">
          <ac:chgData name="HARISH BALAJI S" userId="f462271426cbdf59" providerId="LiveId" clId="{1CAEECC7-BF7F-4377-A684-B2734BAAE454}" dt="2025-04-06T10:58:09.516" v="16" actId="478"/>
          <ac:picMkLst>
            <pc:docMk/>
            <pc:sldMk cId="3259701362" sldId="272"/>
            <ac:picMk id="12" creationId="{45DC0AE6-8CB8-BD90-EEDF-836D5938C97A}"/>
          </ac:picMkLst>
        </pc:picChg>
        <pc:picChg chg="del">
          <ac:chgData name="HARISH BALAJI S" userId="f462271426cbdf59" providerId="LiveId" clId="{1CAEECC7-BF7F-4377-A684-B2734BAAE454}" dt="2025-04-06T10:58:11.299" v="18" actId="478"/>
          <ac:picMkLst>
            <pc:docMk/>
            <pc:sldMk cId="3259701362" sldId="272"/>
            <ac:picMk id="14" creationId="{0926AD56-5AB9-4043-40CE-9CC0801BDE85}"/>
          </ac:picMkLst>
        </pc:picChg>
        <pc:picChg chg="del">
          <ac:chgData name="HARISH BALAJI S" userId="f462271426cbdf59" providerId="LiveId" clId="{1CAEECC7-BF7F-4377-A684-B2734BAAE454}" dt="2025-04-06T10:58:10.492" v="17" actId="478"/>
          <ac:picMkLst>
            <pc:docMk/>
            <pc:sldMk cId="3259701362" sldId="272"/>
            <ac:picMk id="16" creationId="{32AB378A-AFA3-D750-C73B-5FA911C5F236}"/>
          </ac:picMkLst>
        </pc:picChg>
      </pc:sldChg>
      <pc:sldChg chg="modSp mod">
        <pc:chgData name="HARISH BALAJI S" userId="f462271426cbdf59" providerId="LiveId" clId="{1CAEECC7-BF7F-4377-A684-B2734BAAE454}" dt="2025-04-06T11:33:25.342" v="230" actId="1076"/>
        <pc:sldMkLst>
          <pc:docMk/>
          <pc:sldMk cId="2937207318" sldId="273"/>
        </pc:sldMkLst>
        <pc:spChg chg="mod">
          <ac:chgData name="HARISH BALAJI S" userId="f462271426cbdf59" providerId="LiveId" clId="{1CAEECC7-BF7F-4377-A684-B2734BAAE454}" dt="2025-04-06T11:33:11.347" v="227" actId="20577"/>
          <ac:spMkLst>
            <pc:docMk/>
            <pc:sldMk cId="2937207318" sldId="273"/>
            <ac:spMk id="3" creationId="{AB77DFBE-3C54-4522-B5C5-3BB4462B5C4E}"/>
          </ac:spMkLst>
        </pc:spChg>
        <pc:picChg chg="mod">
          <ac:chgData name="HARISH BALAJI S" userId="f462271426cbdf59" providerId="LiveId" clId="{1CAEECC7-BF7F-4377-A684-B2734BAAE454}" dt="2025-04-06T11:33:25.342" v="230" actId="1076"/>
          <ac:picMkLst>
            <pc:docMk/>
            <pc:sldMk cId="2937207318" sldId="273"/>
            <ac:picMk id="6" creationId="{F4DEF7D4-381F-5D15-ACED-AC1C5A103D38}"/>
          </ac:picMkLst>
        </pc:picChg>
      </pc:sldChg>
      <pc:sldChg chg="modSp mod">
        <pc:chgData name="HARISH BALAJI S" userId="f462271426cbdf59" providerId="LiveId" clId="{1CAEECC7-BF7F-4377-A684-B2734BAAE454}" dt="2025-04-06T11:34:44.606" v="240" actId="113"/>
        <pc:sldMkLst>
          <pc:docMk/>
          <pc:sldMk cId="2429482588" sldId="275"/>
        </pc:sldMkLst>
        <pc:spChg chg="mod">
          <ac:chgData name="HARISH BALAJI S" userId="f462271426cbdf59" providerId="LiveId" clId="{1CAEECC7-BF7F-4377-A684-B2734BAAE454}" dt="2025-04-06T11:34:44.606" v="240" actId="113"/>
          <ac:spMkLst>
            <pc:docMk/>
            <pc:sldMk cId="2429482588" sldId="275"/>
            <ac:spMk id="3" creationId="{AB77DFBE-3C54-4522-B5C5-3BB4462B5C4E}"/>
          </ac:spMkLst>
        </pc:spChg>
      </pc:sldChg>
      <pc:sldChg chg="modSp mod">
        <pc:chgData name="HARISH BALAJI S" userId="f462271426cbdf59" providerId="LiveId" clId="{1CAEECC7-BF7F-4377-A684-B2734BAAE454}" dt="2025-04-06T11:23:09.749" v="184" actId="20577"/>
        <pc:sldMkLst>
          <pc:docMk/>
          <pc:sldMk cId="4123678777" sldId="276"/>
        </pc:sldMkLst>
        <pc:spChg chg="mod">
          <ac:chgData name="HARISH BALAJI S" userId="f462271426cbdf59" providerId="LiveId" clId="{1CAEECC7-BF7F-4377-A684-B2734BAAE454}" dt="2025-04-06T11:23:09.749" v="184" actId="20577"/>
          <ac:spMkLst>
            <pc:docMk/>
            <pc:sldMk cId="4123678777" sldId="276"/>
            <ac:spMk id="3" creationId="{AB77DFBE-3C54-4522-B5C5-3BB4462B5C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52EB-1AD3-475A-A521-A73369DAF7B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C519-617E-43DC-8CB2-0DA69DD3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18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66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74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8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0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05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K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C3302-4C36-DA17-6749-B28C9A77EB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EE49C4-BBD9-C92C-DA99-22853C55A469}"/>
              </a:ext>
            </a:extLst>
          </p:cNvPr>
          <p:cNvSpPr txBox="1"/>
          <p:nvPr userDrawn="1"/>
        </p:nvSpPr>
        <p:spPr>
          <a:xfrm>
            <a:off x="809499" y="5677503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2485708"/>
            <a:ext cx="7655559" cy="9113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4651"/>
              </a:lnSpc>
              <a:buNone/>
              <a:defRPr sz="5760" b="1" i="0">
                <a:solidFill>
                  <a:srgbClr val="EEB1FF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4EBCB7-2AF4-2300-DC6F-51EE539C89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803" y="809398"/>
            <a:ext cx="1673538" cy="472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879C-00BB-6FBE-30A8-CE6FA6F9D8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29" y="3474654"/>
            <a:ext cx="8446347" cy="17299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987" b="0" i="0">
                <a:solidFill>
                  <a:schemeClr val="bg1"/>
                </a:solidFill>
                <a:latin typeface="Graphik Medium" panose="020B0503030202060203" pitchFamily="34" charset="77"/>
              </a:defRPr>
            </a:lvl1pPr>
            <a:lvl2pPr marL="424664" indent="0">
              <a:buNone/>
              <a:defRPr>
                <a:solidFill>
                  <a:schemeClr val="bg1"/>
                </a:solidFill>
              </a:defRPr>
            </a:lvl2pPr>
            <a:lvl3pPr marL="849328" indent="0">
              <a:buNone/>
              <a:defRPr>
                <a:solidFill>
                  <a:schemeClr val="bg1"/>
                </a:solidFill>
              </a:defRPr>
            </a:lvl3pPr>
            <a:lvl4pPr marL="1273991" indent="0">
              <a:buNone/>
              <a:defRPr>
                <a:solidFill>
                  <a:schemeClr val="bg1"/>
                </a:solidFill>
              </a:defRPr>
            </a:lvl4pPr>
            <a:lvl5pPr marL="169865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672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3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06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1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1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77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9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2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8774F5-4A4B-230A-995B-6A673D3AE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2" name="Picture 1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7E6DD9F5-7704-319C-9F43-9280D0BA4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64D5F-1876-8DC2-2AD3-C8FB7EA16A1F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E8AF8-6CA1-71ED-364A-02204A619369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7A979-467D-8867-0C30-BE8323B21D3A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0007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C36A4-D218-56E8-FD55-2959CFF67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80"/>
            <a:ext cx="12227426" cy="6866958"/>
          </a:xfrm>
          <a:prstGeom prst="rect">
            <a:avLst/>
          </a:prstGeom>
        </p:spPr>
      </p:pic>
      <p:pic>
        <p:nvPicPr>
          <p:cNvPr id="15" name="Picture 1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B0642955-EBA2-A21F-CE64-C18BE4F256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B6716-4C0E-BE1A-8D9A-1FA2EECF2788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AA99-426E-C07B-E573-5AB5E8EC3E1F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EEA2B-1987-CECE-3B0F-E69EC9647168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54999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D841A-AE0E-A113-3AF4-4163440739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3" y="-4479"/>
            <a:ext cx="12227426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E4C23E13-553E-8CAC-30D2-ABB45243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4AE246-3507-2C60-3E77-80A401FFA0AE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5284-A704-B65E-8109-674A5BB60D55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4518E-C8F6-238D-D450-7DCE9CF7D3B0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4973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A378E-CCB9-B95E-EAF1-0FEA6A2351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1" y="-4480"/>
            <a:ext cx="12227422" cy="68669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33E13488-72FD-0E33-A6F2-2285D4FE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51812D-08D5-7E1D-329A-428B9A0C47C1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7D53-071E-4607-B9BE-20C235A4D5CE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7B451-623C-0461-A1FC-AD6C9E436521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8537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57431-02A3-DBC7-0B20-DC97998DC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712" y="-4479"/>
            <a:ext cx="12227424" cy="6866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5F5E3C-8C34-0352-CA56-BD3CB5E4B18C}"/>
              </a:ext>
            </a:extLst>
          </p:cNvPr>
          <p:cNvSpPr txBox="1"/>
          <p:nvPr userDrawn="1"/>
        </p:nvSpPr>
        <p:spPr>
          <a:xfrm>
            <a:off x="712556" y="1786030"/>
            <a:ext cx="7655486" cy="7879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20" b="1" i="0" u="none" strike="noStrike" kern="1200" cap="none" spc="0" normalizeH="0" baseline="0" noProof="0">
              <a:ln>
                <a:noFill/>
              </a:ln>
              <a:solidFill>
                <a:schemeClr val="bg1">
                  <a:alpha val="40000"/>
                </a:schemeClr>
              </a:solidFill>
              <a:effectLst/>
              <a:uLnTx/>
              <a:uFillTx/>
              <a:latin typeface="Graphik Semibold" panose="020B0503030202060203" pitchFamily="34" charset="77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3400F2E-48D9-612B-934C-AEB7ACDAC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895" y="1860193"/>
            <a:ext cx="7655559" cy="2628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1pPr>
            <a:lvl2pPr marL="424664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2pPr>
            <a:lvl3pPr marL="849328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3pPr>
            <a:lvl4pPr marL="1273991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4pPr>
            <a:lvl5pPr marL="1698655" indent="0">
              <a:lnSpc>
                <a:spcPts val="4651"/>
              </a:lnSpc>
              <a:buNone/>
              <a:defRPr sz="5120" b="1" i="0">
                <a:solidFill>
                  <a:schemeClr val="bg1"/>
                </a:solidFill>
                <a:latin typeface="Graphik Semibold" panose="020B0503030202060203" pitchFamily="34" charset="77"/>
              </a:defRPr>
            </a:lvl5pPr>
          </a:lstStyle>
          <a:p>
            <a:pPr lvl="0"/>
            <a:endParaRPr lang="en-US"/>
          </a:p>
        </p:txBody>
      </p:sp>
      <p:pic>
        <p:nvPicPr>
          <p:cNvPr id="3" name="Picture 2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6B9EBB17-2A21-6002-1A8E-2C46E0592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530" y="650491"/>
            <a:ext cx="504134" cy="59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917FE9-B869-D5C9-27E2-C7A269B03AE3}"/>
              </a:ext>
            </a:extLst>
          </p:cNvPr>
          <p:cNvSpPr/>
          <p:nvPr userDrawn="1"/>
        </p:nvSpPr>
        <p:spPr>
          <a:xfrm>
            <a:off x="607110" y="5509005"/>
            <a:ext cx="2793104" cy="466212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CB4FD-61D0-6469-66C9-C80359A8B99A}"/>
              </a:ext>
            </a:extLst>
          </p:cNvPr>
          <p:cNvSpPr txBox="1"/>
          <p:nvPr userDrawn="1"/>
        </p:nvSpPr>
        <p:spPr>
          <a:xfrm>
            <a:off x="812357" y="5558782"/>
            <a:ext cx="2504170" cy="33656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87" b="0" i="0">
                <a:solidFill>
                  <a:srgbClr val="EBB0FE"/>
                </a:solidFill>
                <a:latin typeface="Graphik Medium" panose="020B0503030202060203" pitchFamily="34" charset="77"/>
              </a:rPr>
              <a:t>Data and AI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82BDD-6A39-728C-0DFC-83E37C5D096C}"/>
              </a:ext>
            </a:extLst>
          </p:cNvPr>
          <p:cNvSpPr txBox="1"/>
          <p:nvPr userDrawn="1"/>
        </p:nvSpPr>
        <p:spPr>
          <a:xfrm>
            <a:off x="717233" y="4751842"/>
            <a:ext cx="5390707" cy="34471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75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Work at the heart of </a:t>
            </a:r>
            <a:r>
              <a:rPr lang="en-US" sz="2240">
                <a:solidFill>
                  <a:schemeClr val="bg1"/>
                </a:solidFill>
              </a:rPr>
              <a:t>c</a:t>
            </a:r>
            <a:r>
              <a:rPr lang="en-US" sz="2240" b="1" i="1">
                <a:solidFill>
                  <a:schemeClr val="bg1"/>
                </a:solidFill>
                <a:latin typeface="Graphik Semibold" panose="020B0503030202060203" pitchFamily="34" charset="77"/>
              </a:rPr>
              <a:t>h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a</a:t>
            </a:r>
            <a:r>
              <a:rPr lang="en-US" sz="2240">
                <a:solidFill>
                  <a:schemeClr val="bg1"/>
                </a:solidFill>
              </a:rPr>
              <a:t>ng</a:t>
            </a:r>
            <a:r>
              <a:rPr lang="en-US" sz="2240">
                <a:solidFill>
                  <a:schemeClr val="bg1"/>
                </a:solidFill>
                <a:latin typeface="Graphik Light" panose="020B0403030202060203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2639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7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A123B2-AC32-37EE-21E1-ED6807070821}"/>
              </a:ext>
            </a:extLst>
          </p:cNvPr>
          <p:cNvSpPr txBox="1">
            <a:spLocks/>
          </p:cNvSpPr>
          <p:nvPr userDrawn="1"/>
        </p:nvSpPr>
        <p:spPr>
          <a:xfrm>
            <a:off x="11702754" y="6582541"/>
            <a:ext cx="489246" cy="1869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49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743" b="0" i="0" u="none" strike="noStrike" kern="1200" cap="none" spc="0" normalizeH="0" baseline="0" noProof="0" smtClean="0">
                <a:ln>
                  <a:noFill/>
                </a:ln>
                <a:solidFill>
                  <a:srgbClr val="96968C"/>
                </a:solidFill>
                <a:effectLst/>
                <a:uLnTx/>
                <a:uFillTx/>
                <a:latin typeface="Graphik Medium" panose="020B0503030202060203" pitchFamily="34" charset="77"/>
                <a:ea typeface="+mn-ea"/>
                <a:cs typeface="+mn-cs"/>
              </a:rPr>
              <a:pPr marL="0" marR="0" lvl="0" indent="0" algn="l" defTabSz="8493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43" b="0" i="0" u="none" strike="noStrike" kern="1200" cap="none" spc="0" normalizeH="0" baseline="0" noProof="0">
              <a:ln>
                <a:noFill/>
              </a:ln>
              <a:solidFill>
                <a:srgbClr val="96968C"/>
              </a:solidFill>
              <a:effectLst/>
              <a:uLnTx/>
              <a:uFillTx/>
              <a:latin typeface="Graphik Medium" panose="020B050303020206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8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849328" rtl="0" eaLnBrk="1" latinLnBrk="0" hangingPunct="1">
        <a:lnSpc>
          <a:spcPct val="90000"/>
        </a:lnSpc>
        <a:spcBef>
          <a:spcPct val="0"/>
        </a:spcBef>
        <a:buNone/>
        <a:defRPr sz="4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332" indent="-212332" algn="l" defTabSz="849328" rtl="0" eaLnBrk="1" latinLnBrk="0" hangingPunct="1">
        <a:lnSpc>
          <a:spcPct val="90000"/>
        </a:lnSpc>
        <a:spcBef>
          <a:spcPts val="929"/>
        </a:spcBef>
        <a:buFont typeface="Arial" panose="020B0604020202020204" pitchFamily="34" charset="0"/>
        <a:buChar char="•"/>
        <a:defRPr sz="2601" kern="1200">
          <a:solidFill>
            <a:schemeClr val="tx1"/>
          </a:solidFill>
          <a:latin typeface="+mn-lt"/>
          <a:ea typeface="+mn-ea"/>
          <a:cs typeface="+mn-cs"/>
        </a:defRPr>
      </a:lvl1pPr>
      <a:lvl2pPr marL="636996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2229" kern="1200">
          <a:solidFill>
            <a:schemeClr val="tx1"/>
          </a:solidFill>
          <a:latin typeface="+mn-lt"/>
          <a:ea typeface="+mn-ea"/>
          <a:cs typeface="+mn-cs"/>
        </a:defRPr>
      </a:lvl2pPr>
      <a:lvl3pPr marL="1061660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3pPr>
      <a:lvl4pPr marL="1486323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910987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335651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760315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3184978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609642" indent="-212332" algn="l" defTabSz="849328" rtl="0" eaLnBrk="1" latinLnBrk="0" hangingPunct="1">
        <a:lnSpc>
          <a:spcPct val="90000"/>
        </a:lnSpc>
        <a:spcBef>
          <a:spcPts val="464"/>
        </a:spcBef>
        <a:buFont typeface="Arial" panose="020B0604020202020204" pitchFamily="34" charset="0"/>
        <a:buChar char="•"/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1pPr>
      <a:lvl2pPr marL="424664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2pPr>
      <a:lvl3pPr marL="849328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3pPr>
      <a:lvl4pPr marL="1273992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4pPr>
      <a:lvl5pPr marL="1698655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5pPr>
      <a:lvl6pPr marL="2123319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6pPr>
      <a:lvl7pPr marL="2547983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7pPr>
      <a:lvl8pPr marL="2972646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8pPr>
      <a:lvl9pPr marL="3397310" algn="l" defTabSz="849328" rtl="0" eaLnBrk="1" latinLnBrk="0" hangingPunct="1">
        <a:defRPr sz="16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81">
          <p15:clr>
            <a:srgbClr val="F26B43"/>
          </p15:clr>
        </p15:guide>
        <p15:guide id="2" pos="3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86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AAD14-DF38-9B8A-07AF-02BF5753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634" y="2194560"/>
            <a:ext cx="6408782" cy="1920240"/>
          </a:xfrm>
        </p:spPr>
        <p:txBody>
          <a:bodyPr/>
          <a:lstStyle/>
          <a:p>
            <a:pPr>
              <a:lnSpc>
                <a:spcPts val="4797"/>
              </a:lnSpc>
            </a:pPr>
            <a:r>
              <a:rPr lang="en-US" dirty="0"/>
              <a:t>Hack the Future:</a:t>
            </a:r>
          </a:p>
          <a:p>
            <a:pPr>
              <a:lnSpc>
                <a:spcPts val="4797"/>
              </a:lnSpc>
            </a:pPr>
            <a:r>
              <a:rPr lang="en-US" dirty="0"/>
              <a:t>A Gen AI Sprint </a:t>
            </a:r>
            <a:br>
              <a:rPr lang="en-US" dirty="0"/>
            </a:br>
            <a:r>
              <a:rPr lang="en-US" dirty="0"/>
              <a:t>Powered by Data</a:t>
            </a:r>
          </a:p>
        </p:txBody>
      </p:sp>
    </p:spTree>
    <p:extLst>
      <p:ext uri="{BB962C8B-B14F-4D97-AF65-F5344CB8AC3E}">
        <p14:creationId xmlns:p14="http://schemas.microsoft.com/office/powerpoint/2010/main" val="37944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63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Conclusion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Improves elderly care by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continuously monitoring health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, medication, 	and activity.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Prevents risks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by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detecting emergencies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like abnormal ECG or stress in 	real time.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Supports virtual care through a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mobile app connecting doctors and family 	members.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Reduces loneliness with emotional and communication agents using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AI 	and voice.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Promotes healthy living with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personalized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nutrition and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exercise guidance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Ensures safety with smart sensors,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emergency alerts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, and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secure data 	access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</a:t>
            </a:r>
            <a:endParaRPr lang="en-GB" sz="24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4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2948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5350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70" b="1" kern="0" dirty="0">
                <a:solidFill>
                  <a:srgbClr val="000000"/>
                </a:solidFill>
                <a:latin typeface="Graphik" panose="020B0503030202060203"/>
                <a:ea typeface="Google Sans SemiBold"/>
                <a:cs typeface="Google Sans SemiBold"/>
                <a:sym typeface="Google Sans SemiBold"/>
              </a:rPr>
              <a:t>References/Other details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800" dirty="0">
              <a:latin typeface="Graphik" panose="020B0503030202060203"/>
            </a:endParaRPr>
          </a:p>
          <a:p>
            <a:pPr>
              <a:buNone/>
            </a:pPr>
            <a:r>
              <a:rPr lang="en-US" sz="2800" dirty="0">
                <a:latin typeface="Graphik" panose="020B0503030202060203"/>
              </a:rPr>
              <a:t>	</a:t>
            </a:r>
            <a:r>
              <a:rPr lang="en-IN" sz="2400" dirty="0">
                <a:latin typeface="Graphik" panose="020B0503030202060203"/>
              </a:rPr>
              <a:t>● </a:t>
            </a:r>
            <a:r>
              <a:rPr lang="en-US" sz="2400" dirty="0">
                <a:latin typeface="Graphik" panose="020B0503030202060203"/>
              </a:rPr>
              <a:t>World Health Organization (WHO) – Health Topics: 	Ageinghttps://www.who.int/health-topics/ageing</a:t>
            </a: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  <a:r>
              <a:rPr lang="en-IN" sz="2400" dirty="0">
                <a:latin typeface="Graphik" panose="020B0503030202060203"/>
              </a:rPr>
              <a:t>● </a:t>
            </a:r>
            <a:r>
              <a:rPr lang="en-US" sz="2400" dirty="0">
                <a:latin typeface="Graphik" panose="020B0503030202060203"/>
              </a:rPr>
              <a:t>IEEE Xplore Digital Library – Research on Multi-Agent Systems in 	Healthcarehttps://ieeexplore.ieee.org/</a:t>
            </a:r>
          </a:p>
          <a:p>
            <a:pPr>
              <a:buNone/>
            </a:pPr>
            <a:endParaRPr lang="en-US" sz="2400" dirty="0">
              <a:latin typeface="Graphik" panose="020B0503030202060203"/>
            </a:endParaRP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  <a:r>
              <a:rPr lang="en-IN" sz="2400" dirty="0">
                <a:latin typeface="Graphik" panose="020B0503030202060203"/>
              </a:rPr>
              <a:t>● </a:t>
            </a:r>
            <a:r>
              <a:rPr lang="en-US" sz="2400" dirty="0">
                <a:latin typeface="Graphik" panose="020B0503030202060203"/>
              </a:rPr>
              <a:t>OpenAI Whisper – Speech Recognition and 	Communicationhttps://github.com/openai/whisper</a:t>
            </a:r>
          </a:p>
          <a:p>
            <a:pPr>
              <a:buNone/>
            </a:pPr>
            <a:endParaRPr lang="en-US" sz="2400" dirty="0">
              <a:latin typeface="Graphik" panose="020B0503030202060203"/>
            </a:endParaRP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  <a:r>
              <a:rPr lang="en-IN" sz="2400" dirty="0">
                <a:latin typeface="Graphik" panose="020B0503030202060203"/>
              </a:rPr>
              <a:t>● </a:t>
            </a:r>
            <a:r>
              <a:rPr lang="en-US" sz="2400" dirty="0">
                <a:latin typeface="Graphik" panose="020B0503030202060203"/>
              </a:rPr>
              <a:t>TensorFlow by Google – AI/ML Frameworkhttps://www.tensorflow.org/</a:t>
            </a: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</a:p>
          <a:p>
            <a:pPr>
              <a:buNone/>
            </a:pPr>
            <a:r>
              <a:rPr lang="en-US" sz="2400" dirty="0">
                <a:latin typeface="Graphik" panose="020B0503030202060203"/>
              </a:rPr>
              <a:t>	</a:t>
            </a:r>
            <a:r>
              <a:rPr lang="en-IN" sz="2400" dirty="0">
                <a:latin typeface="Graphik" panose="020B0503030202060203"/>
              </a:rPr>
              <a:t>● </a:t>
            </a:r>
            <a:r>
              <a:rPr lang="en-US" sz="2400" dirty="0">
                <a:latin typeface="Graphik" panose="020B0503030202060203"/>
              </a:rPr>
              <a:t>Apple HealthKit – Health Monitoring for iOS	 	Deviceshttps://developer.apple.com/healthkit/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/>
              <a:ea typeface="Google Sans SemiBold"/>
              <a:cs typeface="Google Sans SemiBold"/>
              <a:sym typeface="Google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2367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 descr="5.png"/>
          <p:cNvPicPr preferRelativeResize="0"/>
          <p:nvPr/>
        </p:nvPicPr>
        <p:blipFill rotWithShape="1">
          <a:blip r:embed="rId3">
            <a:alphaModFix/>
          </a:blip>
          <a:srcRect l="37699" t="55828" r="25355"/>
          <a:stretch/>
        </p:blipFill>
        <p:spPr>
          <a:xfrm>
            <a:off x="-18005" y="-13189"/>
            <a:ext cx="5881517" cy="395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descr="5.png"/>
          <p:cNvPicPr preferRelativeResize="0"/>
          <p:nvPr/>
        </p:nvPicPr>
        <p:blipFill rotWithShape="1">
          <a:blip r:embed="rId3">
            <a:alphaModFix amt="55980"/>
          </a:blip>
          <a:srcRect l="12849" r="46909" b="51453"/>
          <a:stretch/>
        </p:blipFill>
        <p:spPr>
          <a:xfrm>
            <a:off x="5267499" y="2166593"/>
            <a:ext cx="6914227" cy="4691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325000" y="2166600"/>
            <a:ext cx="4850000" cy="1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7333" kern="0" dirty="0">
                <a:solidFill>
                  <a:srgbClr val="FFFFFF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Thank You</a:t>
            </a:r>
            <a:endParaRPr sz="2933" kern="0" dirty="0">
              <a:solidFill>
                <a:srgbClr val="FFFFFF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6400" y="2365236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Graphik" panose="020B0503030202060203" pitchFamily="34" charset="0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86877"/>
          <a:stretch/>
        </p:blipFill>
        <p:spPr>
          <a:xfrm>
            <a:off x="1" y="0"/>
            <a:ext cx="12192004" cy="8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right light in the sky&#10;&#10;AI-generated content may be incorrect.">
            <a:extLst>
              <a:ext uri="{FF2B5EF4-FFF2-40B4-BE49-F238E27FC236}">
                <a16:creationId xmlns:a16="http://schemas.microsoft.com/office/drawing/2014/main" id="{FE4E1242-A2E1-CE79-930C-1CDFA983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706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2ED2C4-F73E-CF5A-BF7C-0A430F065734}"/>
              </a:ext>
            </a:extLst>
          </p:cNvPr>
          <p:cNvGrpSpPr/>
          <p:nvPr/>
        </p:nvGrpSpPr>
        <p:grpSpPr>
          <a:xfrm>
            <a:off x="1482400" y="1655833"/>
            <a:ext cx="2966257" cy="440017"/>
            <a:chOff x="415600" y="1568886"/>
            <a:chExt cx="2966257" cy="4400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BFF640-EAAB-CF3A-4C85-790407726C03}"/>
                </a:ext>
              </a:extLst>
            </p:cNvPr>
            <p:cNvSpPr/>
            <p:nvPr/>
          </p:nvSpPr>
          <p:spPr>
            <a:xfrm>
              <a:off x="415600" y="1568886"/>
              <a:ext cx="2966257" cy="440017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C1551D-3641-BAF5-9579-63C60DB1ED33}"/>
                </a:ext>
              </a:extLst>
            </p:cNvPr>
            <p:cNvSpPr txBox="1"/>
            <p:nvPr/>
          </p:nvSpPr>
          <p:spPr>
            <a:xfrm>
              <a:off x="633859" y="1604228"/>
              <a:ext cx="2579004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200" b="0" i="0" dirty="0">
                  <a:solidFill>
                    <a:srgbClr val="EBB0FE"/>
                  </a:solidFill>
                  <a:latin typeface="Graphik Medium" panose="020B0503030202060203" pitchFamily="34" charset="77"/>
                </a:rPr>
                <a:t>Data and AI Week</a:t>
              </a:r>
            </a:p>
          </p:txBody>
        </p:sp>
      </p:grpSp>
      <p:pic>
        <p:nvPicPr>
          <p:cNvPr id="5" name="Picture 4" descr="A white arrow on a black background&#10;&#10;AI-generated content may be incorrect.">
            <a:extLst>
              <a:ext uri="{FF2B5EF4-FFF2-40B4-BE49-F238E27FC236}">
                <a16:creationId xmlns:a16="http://schemas.microsoft.com/office/drawing/2014/main" id="{5F713958-C4C7-780B-FFFD-8F410CF44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07" y="602264"/>
            <a:ext cx="713410" cy="786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A4F854-78AF-BC25-0565-685458E792EF}"/>
              </a:ext>
            </a:extLst>
          </p:cNvPr>
          <p:cNvSpPr/>
          <p:nvPr/>
        </p:nvSpPr>
        <p:spPr>
          <a:xfrm>
            <a:off x="924152" y="4315279"/>
            <a:ext cx="1443661" cy="1471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4E6E6483-22B8-8DE4-F4D4-3D22A89DA1A7}"/>
              </a:ext>
            </a:extLst>
          </p:cNvPr>
          <p:cNvSpPr txBox="1">
            <a:spLocks/>
          </p:cNvSpPr>
          <p:nvPr/>
        </p:nvSpPr>
        <p:spPr>
          <a:xfrm>
            <a:off x="270905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dirty="0">
                <a:latin typeface="Graphik"/>
              </a:rPr>
              <a:t>HARISH BALAJI 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E780D7-8359-373C-8C58-C27EB0044A3A}"/>
              </a:ext>
            </a:extLst>
          </p:cNvPr>
          <p:cNvCxnSpPr/>
          <p:nvPr/>
        </p:nvCxnSpPr>
        <p:spPr>
          <a:xfrm>
            <a:off x="2694666" y="4818998"/>
            <a:ext cx="171800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D04596E6-8892-485C-27A3-05953A7C9A22}"/>
              </a:ext>
            </a:extLst>
          </p:cNvPr>
          <p:cNvSpPr txBox="1">
            <a:spLocks/>
          </p:cNvSpPr>
          <p:nvPr/>
        </p:nvSpPr>
        <p:spPr>
          <a:xfrm>
            <a:off x="8366900" y="3907614"/>
            <a:ext cx="3177007" cy="8111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3600" b="1" kern="1200" cap="none" baseline="0" dirty="0" smtClean="0">
                <a:solidFill>
                  <a:srgbClr val="A100FF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</a:p>
        </p:txBody>
      </p:sp>
      <p:sp>
        <p:nvSpPr>
          <p:cNvPr id="25" name="Title 17">
            <a:extLst>
              <a:ext uri="{FF2B5EF4-FFF2-40B4-BE49-F238E27FC236}">
                <a16:creationId xmlns:a16="http://schemas.microsoft.com/office/drawing/2014/main" id="{9240FEF2-AAA6-406E-1BEC-B220846E54E6}"/>
              </a:ext>
            </a:extLst>
          </p:cNvPr>
          <p:cNvSpPr txBox="1">
            <a:spLocks/>
          </p:cNvSpPr>
          <p:nvPr/>
        </p:nvSpPr>
        <p:spPr>
          <a:xfrm>
            <a:off x="255225" y="2867440"/>
            <a:ext cx="11430000" cy="7264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kern="0" dirty="0">
                <a:latin typeface="Graphik" panose="020B0503030202060203" pitchFamily="34" charset="0"/>
              </a:rPr>
              <a:t>Team details</a:t>
            </a:r>
            <a:endParaRPr lang="en-GB" b="1" kern="0" dirty="0">
              <a:latin typeface="Graphik" panose="020B0503030202060203" pitchFamily="34" charset="0"/>
            </a:endParaRPr>
          </a:p>
        </p:txBody>
      </p:sp>
      <p:graphicFrame>
        <p:nvGraphicFramePr>
          <p:cNvPr id="26" name="Table 2">
            <a:extLst>
              <a:ext uri="{FF2B5EF4-FFF2-40B4-BE49-F238E27FC236}">
                <a16:creationId xmlns:a16="http://schemas.microsoft.com/office/drawing/2014/main" id="{8E054308-2CF0-5FCF-1076-92BF42D9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952413"/>
              </p:ext>
            </p:extLst>
          </p:nvPr>
        </p:nvGraphicFramePr>
        <p:xfrm>
          <a:off x="319038" y="3342942"/>
          <a:ext cx="11617737" cy="518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82355">
                  <a:extLst>
                    <a:ext uri="{9D8B030D-6E8A-4147-A177-3AD203B41FA5}">
                      <a16:colId xmlns:a16="http://schemas.microsoft.com/office/drawing/2014/main" val="129918070"/>
                    </a:ext>
                  </a:extLst>
                </a:gridCol>
                <a:gridCol w="7235382">
                  <a:extLst>
                    <a:ext uri="{9D8B030D-6E8A-4147-A177-3AD203B41FA5}">
                      <a16:colId xmlns:a16="http://schemas.microsoft.com/office/drawing/2014/main" val="1188269312"/>
                    </a:ext>
                  </a:extLst>
                </a:gridCol>
              </a:tblGrid>
              <a:tr h="37845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A100FF"/>
                          </a:solidFill>
                          <a:latin typeface="Graphik" panose="020B0503030202060203"/>
                        </a:rPr>
                        <a:t>TEAM NAME</a:t>
                      </a:r>
                      <a:r>
                        <a:rPr lang="en-US" sz="1400" dirty="0">
                          <a:solidFill>
                            <a:srgbClr val="A100FF"/>
                          </a:solidFill>
                        </a:rPr>
                        <a:t>:</a:t>
                      </a:r>
                      <a:r>
                        <a:rPr lang="en-US" sz="1400" b="1" dirty="0">
                          <a:solidFill>
                            <a:srgbClr val="A1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Visionary Tech</a:t>
                      </a:r>
                    </a:p>
                    <a:p>
                      <a:endParaRPr lang="en-US" sz="1400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solidFill>
                          <a:srgbClr val="A100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512452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F1F646-1803-1F15-C7A9-B2F81812B2C2}"/>
              </a:ext>
            </a:extLst>
          </p:cNvPr>
          <p:cNvSpPr txBox="1">
            <a:spLocks/>
          </p:cNvSpPr>
          <p:nvPr/>
        </p:nvSpPr>
        <p:spPr>
          <a:xfrm>
            <a:off x="1390468" y="440837"/>
            <a:ext cx="5492195" cy="1352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797"/>
              </a:lnSpc>
            </a:pP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Hack the Future: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A Gen AI Sprint </a:t>
            </a:r>
            <a:b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</a:br>
            <a:r>
              <a:rPr lang="en-US" sz="3200" kern="0" dirty="0">
                <a:solidFill>
                  <a:schemeClr val="bg1"/>
                </a:solidFill>
                <a:latin typeface="Graphik Semibold" panose="020B0703030202060203" pitchFamily="34" charset="0"/>
              </a:rPr>
              <a:t>Powered by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B0D46-3D33-095B-AE48-CD84C3C47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2" y="4313194"/>
            <a:ext cx="1443661" cy="1489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;p14">
            <a:extLst>
              <a:ext uri="{FF2B5EF4-FFF2-40B4-BE49-F238E27FC236}">
                <a16:creationId xmlns:a16="http://schemas.microsoft.com/office/drawing/2014/main" id="{321B8FFC-3ACD-A63B-7FE8-C3E8D22CF879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Entry Submission Summary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330E63F-7543-6F17-0E7C-48BE4A302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677176"/>
              </p:ext>
            </p:extLst>
          </p:nvPr>
        </p:nvGraphicFramePr>
        <p:xfrm>
          <a:off x="323868" y="990600"/>
          <a:ext cx="11544264" cy="5097104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2907429">
                  <a:extLst>
                    <a:ext uri="{9D8B030D-6E8A-4147-A177-3AD203B41FA5}">
                      <a16:colId xmlns:a16="http://schemas.microsoft.com/office/drawing/2014/main" val="562209318"/>
                    </a:ext>
                  </a:extLst>
                </a:gridCol>
                <a:gridCol w="8636835">
                  <a:extLst>
                    <a:ext uri="{9D8B030D-6E8A-4147-A177-3AD203B41FA5}">
                      <a16:colId xmlns:a16="http://schemas.microsoft.com/office/drawing/2014/main" val="400706380"/>
                    </a:ext>
                  </a:extLst>
                </a:gridCol>
              </a:tblGrid>
              <a:tr h="82867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Idea Title</a:t>
                      </a:r>
                      <a:br>
                        <a:rPr lang="en-US" dirty="0">
                          <a:latin typeface="Graphik" panose="020B0503030202060203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 err="1">
                          <a:latin typeface="Graphik" panose="020B0503030202060203"/>
                          <a:cs typeface="Times New Roman" panose="02020603050405020304" pitchFamily="18" charset="0"/>
                        </a:rPr>
                        <a:t>CareCircle</a:t>
                      </a:r>
                      <a:r>
                        <a:rPr lang="en-US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 AI Intelligent Wellness for Aging Population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2125"/>
                  </a:ext>
                </a:extLst>
              </a:tr>
              <a:tr h="9632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Team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Visionary Tech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9433584"/>
                  </a:ext>
                </a:extLst>
              </a:tr>
              <a:tr h="140760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Problem Statement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sz="1800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IN" sz="1800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Empowering Elderly Care with multi agent AI system</a:t>
                      </a:r>
                      <a:endParaRPr lang="en-US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743077"/>
                  </a:ext>
                </a:extLst>
              </a:tr>
              <a:tr h="17811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Proposed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raphik" panose="020B0503030202060203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Graphik" panose="020B0503030202060203"/>
                          <a:cs typeface="Times New Roman" panose="02020603050405020304" pitchFamily="18" charset="0"/>
                        </a:rPr>
                        <a:t>A smart AI-based multi-agent system that supports senior citizens by tracking health, medication, activity, nutrition, emotions, and surroundings ensuring safety, independence, and real-time family connectivity via a mobile app.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623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5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572262" y="111417"/>
            <a:ext cx="11233753" cy="627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Problem statement you are trying to address</a:t>
            </a:r>
          </a:p>
          <a:p>
            <a:pPr lvl="1" defTabSz="1219170"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dirty="0">
                <a:latin typeface="Graphik" panose="020B0503030202060203"/>
              </a:rPr>
              <a:t>Elderly people often struggle with mobility, medication, loneliness, and 	nutrition, while today’s fast-paced world leaves little time for regular, real-time 	health monitoring for the elder.</a:t>
            </a:r>
          </a:p>
          <a:p>
            <a:pPr lvl="1" defTabSz="1219170"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Health issues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like abnormal ECG, low oxygen levels, sleep disturbances, and 	stress patterns frequently go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unnoticed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Many also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lack motivation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for regular physical activity, proper diet 	management, and social interaction.</a:t>
            </a:r>
          </a:p>
          <a:p>
            <a:pPr marL="342900" indent="-342900" defTabSz="1219170">
              <a:lnSpc>
                <a:spcPct val="8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Moreover,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monitoring daily activities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within the elderly person's living space 	such as television usage, visitor movement, and surrounding environmental 	changes is often ignored.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To address this, we propose a multi-agent AI system to enhance safety, 	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health, and emotional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well-being while supporting greater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independence for 	senior citizens.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The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absence of smart technology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support often prevents senior citizens from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living safely and independently in their everyday routines.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endParaRPr lang="en-GB" sz="36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36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9" y="352567"/>
            <a:ext cx="11582996" cy="617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Proposed Solution Overview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An intelligent Multi-Agent AI system developed to support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elderly care through an easy-to-use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mobile application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sym typeface="Google Sans SemiBold"/>
              </a:rPr>
              <a:t>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Monitors health, medication, physical activity, 	nutrition,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	emotions, emergencies, and 	surroundings using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smartwatches,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ct val="150000"/>
            </a:pP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smart devices, and sensors.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12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AI provides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voice alerts and popup messages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to assist the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senior citizen in real time.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Follows the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doctor's instructions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and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updates treatment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or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care routines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accordingly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Unusual events or alerts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are privately visible only to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family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members	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 for quick response.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Family members can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virtually monitor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the senior’s health and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	daily progress for better remote support.</a:t>
            </a:r>
            <a:endParaRPr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9CCD7-4A48-3B28-37F0-F4801D1E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955" y="1"/>
            <a:ext cx="2635045" cy="66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633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Technologies Used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AI/ML : Random Forest, CNN ,LSTM ,KNN ,Sentiment Analysis.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NLP: BERT, </a:t>
            </a:r>
            <a:r>
              <a:rPr lang="en-US" sz="2400" kern="0" dirty="0" err="1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TextBlob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 </a:t>
            </a:r>
            <a:r>
              <a:rPr lang="en-US" sz="2400" kern="0" dirty="0" err="1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spaCy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 RNN( for voice commands and emotional 	analysis).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IoT with smartwatches and sensors for real-time monitoring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Mobile app: Flutter or React Native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Cloud computing: AWS,GCP.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Firebase/MongoDB for secure data storage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Data visualization: BI, Matplotlib/Seaborn, Grafana, </a:t>
            </a:r>
            <a:r>
              <a:rPr lang="en-US" sz="2400" kern="0" dirty="0" err="1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TableauPower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r>
              <a:rPr lang="en-IN" sz="2400" dirty="0"/>
              <a:t>●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Security tools: End-to-End Encryption, OpenID Connect, TLS, Data 	Anonymization &amp; Tokenization</a:t>
            </a:r>
            <a:endParaRPr lang="en-US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352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607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Agents' interaction design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IN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Nutrition &amp; Activity Agents guide food and exercise based on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doctor 	input.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Medication Agent sends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reminders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 	and reports missed doses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IN" sz="24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Health Agent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monitors vitals and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alerts in case of issues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US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Emergency Agent responds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quickly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to critical health alerts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Doctor Agent updates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health plans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and coordinates with others.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r>
              <a:rPr lang="en-IN" sz="2400" dirty="0"/>
              <a:t>●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Family Agent allows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virtual monitoring 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and receives alerts.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Emotional &amp; Communication Agents </a:t>
            </a:r>
            <a:r>
              <a:rPr lang="en-US" sz="2400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reduce loneliness and track mood</a:t>
            </a: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sz="2400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Arial"/>
              </a:rPr>
              <a:t>	</a:t>
            </a:r>
            <a:endParaRPr lang="en-IN" sz="2400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53B96-CAE4-408A-4D5C-9D457B84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38" y="1478293"/>
            <a:ext cx="5545394" cy="39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0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7640129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91062" y="234580"/>
            <a:ext cx="11233753" cy="614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Code structure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GB" altLang="en-US" sz="2667" b="1" i="0" u="none" strike="noStrike" kern="0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raphik" panose="020B0503030202060203" pitchFamily="34" charset="0"/>
                <a:sym typeface="Google Sans SemiBold"/>
              </a:rPr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agents/: Handles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health, medication, nutrition, activity, emotion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	and emergency features.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models/: Stores AI/ML models like 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stress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activity prediction.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sensors/: Connects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smartwatches,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	home</a:t>
            </a:r>
            <a:r>
              <a:rPr lang="en-US" altLang="en-US" sz="2400" b="1" dirty="0"/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cameras, and motion sensors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family_portal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/: Dashboard for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caregivers to monitor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elderly care.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remotely.database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/: Manages health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records and sensor.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US" altLang="en-US" sz="2400" dirty="0"/>
              <a:t>	</a:t>
            </a: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lang="en-IN" sz="2400" dirty="0"/>
              <a:t>●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data.main.py: Runs the entire application.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4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endParaRPr lang="en-GB" sz="2667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EF7D4-381F-5D15-ACED-AC1C5A10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975" y="1333620"/>
            <a:ext cx="5019368" cy="39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0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8200" y="6686400"/>
            <a:ext cx="12208400" cy="171600"/>
          </a:xfrm>
          <a:prstGeom prst="rect">
            <a:avLst/>
          </a:prstGeom>
          <a:gradFill>
            <a:gsLst>
              <a:gs pos="0">
                <a:srgbClr val="3754A9"/>
              </a:gs>
              <a:gs pos="100000">
                <a:srgbClr val="6F21A8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58;p14">
            <a:extLst>
              <a:ext uri="{FF2B5EF4-FFF2-40B4-BE49-F238E27FC236}">
                <a16:creationId xmlns:a16="http://schemas.microsoft.com/office/drawing/2014/main" id="{AB77DFBE-3C54-4522-B5C5-3BB4462B5C4E}"/>
              </a:ext>
            </a:extLst>
          </p:cNvPr>
          <p:cNvSpPr txBox="1"/>
          <p:nvPr/>
        </p:nvSpPr>
        <p:spPr>
          <a:xfrm>
            <a:off x="323868" y="352567"/>
            <a:ext cx="11233753" cy="84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0" anchor="t" anchorCtr="0">
            <a:noAutofit/>
          </a:bodyPr>
          <a:lstStyle/>
          <a:p>
            <a:pPr defTabSz="1219170">
              <a:lnSpc>
                <a:spcPct val="80000"/>
              </a:lnSpc>
              <a:buClr>
                <a:srgbClr val="000000"/>
              </a:buClr>
              <a:buSzPts val="1100"/>
            </a:pPr>
            <a:r>
              <a:rPr lang="en-GB" sz="2667" b="1" kern="0" dirty="0">
                <a:solidFill>
                  <a:srgbClr val="000000"/>
                </a:solidFill>
                <a:latin typeface="Graphik" panose="020B0503030202060203" pitchFamily="34" charset="0"/>
                <a:ea typeface="Google Sans SemiBold"/>
                <a:cs typeface="Google Sans SemiBold"/>
                <a:sym typeface="Google Sans SemiBold"/>
              </a:rPr>
              <a:t>Demo video</a:t>
            </a:r>
            <a:endParaRPr sz="1200" b="1" kern="0" dirty="0">
              <a:solidFill>
                <a:srgbClr val="000000"/>
              </a:solidFill>
              <a:latin typeface="Graphik" panose="020B0503030202060203" pitchFamily="34" charset="0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" name="Empowering_Elderly_Care_with_multi_agent_AI_system">
            <a:hlinkClick r:id="" action="ppaction://media"/>
            <a:extLst>
              <a:ext uri="{FF2B5EF4-FFF2-40B4-BE49-F238E27FC236}">
                <a16:creationId xmlns:a16="http://schemas.microsoft.com/office/drawing/2014/main" id="{BC4ECCDE-DCFE-338C-F8D5-EFF2CB88E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103" y="924233"/>
            <a:ext cx="9753600" cy="52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anvas-Theme">
  <a:themeElements>
    <a:clrScheme name="Accenture Default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355AA"/>
      </a:accent4>
      <a:accent5>
        <a:srgbClr val="BE82FF"/>
      </a:accent5>
      <a:accent6>
        <a:srgbClr val="E6DCFF"/>
      </a:accent6>
      <a:hlink>
        <a:srgbClr val="A100FF"/>
      </a:hlink>
      <a:folHlink>
        <a:srgbClr val="B455AA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50" b="0" i="0" u="none" strike="noStrike" kern="1200" cap="none" spc="0" normalizeH="0" baseline="0" noProof="0" dirty="0">
            <a:ln>
              <a:noFill/>
            </a:ln>
            <a:solidFill>
              <a:prstClr val="black">
                <a:alpha val="40000"/>
              </a:prstClr>
            </a:solidFill>
            <a:effectLst/>
            <a:uLnTx/>
            <a:uFillTx/>
            <a:latin typeface="Graphik" panose="020B0503030202060203" pitchFamily="34" charset="77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c_Exp_Presentation-Template_v5-2024" id="{632751DD-A84D-D849-B0B6-44CCDFA99F61}" vid="{69070162-6984-CD4F-9F36-7088033C2B3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943</Words>
  <Application>Microsoft Office PowerPoint</Application>
  <PresentationFormat>Widescreen</PresentationFormat>
  <Paragraphs>143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Graphik</vt:lpstr>
      <vt:lpstr>Graphik Light</vt:lpstr>
      <vt:lpstr>Graphik Medium</vt:lpstr>
      <vt:lpstr>Graphik Semibold</vt:lpstr>
      <vt:lpstr>Times New Roman</vt:lpstr>
      <vt:lpstr>1_Canvas-Theme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Tolentino, Ma. Antonette</dc:creator>
  <cp:lastModifiedBy>HARISH BALAJI S</cp:lastModifiedBy>
  <cp:revision>9</cp:revision>
  <dcterms:created xsi:type="dcterms:W3CDTF">2025-02-26T01:18:59Z</dcterms:created>
  <dcterms:modified xsi:type="dcterms:W3CDTF">2025-04-06T11:34:53Z</dcterms:modified>
</cp:coreProperties>
</file>